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5252"/>
    <a:srgbClr val="E4B71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57" d="100"/>
          <a:sy n="57" d="100"/>
        </p:scale>
        <p:origin x="108" y="129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FE0E08-F3F3-1802-72AE-785803AF6424}"/>
              </a:ext>
            </a:extLst>
          </p:cNvPr>
          <p:cNvSpPr>
            <a:spLocks noGrp="1"/>
          </p:cNvSpPr>
          <p:nvPr>
            <p:ph type="ctrTitle"/>
          </p:nvPr>
        </p:nvSpPr>
        <p:spPr>
          <a:xfrm>
            <a:off x="1524000" y="1311965"/>
            <a:ext cx="9144000" cy="2886324"/>
          </a:xfrm>
          <a:prstGeom prst="rect">
            <a:avLst/>
          </a:prstGeom>
        </p:spPr>
        <p:txBody>
          <a:bodyPr anchor="b"/>
          <a:lstStyle>
            <a:lvl1pPr algn="ctr">
              <a:defRPr sz="6000">
                <a:latin typeface="ＭＳ Ｐゴシック" panose="020B0600070205080204" pitchFamily="50" charset="-128"/>
                <a:ea typeface="ＭＳ Ｐゴシック" panose="020B0600070205080204" pitchFamily="50" charset="-128"/>
              </a:defRPr>
            </a:lvl1pPr>
          </a:lstStyle>
          <a:p>
            <a:r>
              <a:rPr kumimoji="1" lang="ja-JP" altLang="en-US" dirty="0"/>
              <a:t>マスター タイトルの書式設定</a:t>
            </a:r>
          </a:p>
        </p:txBody>
      </p:sp>
      <p:sp>
        <p:nvSpPr>
          <p:cNvPr id="3" name="字幕 2">
            <a:extLst>
              <a:ext uri="{FF2B5EF4-FFF2-40B4-BE49-F238E27FC236}">
                <a16:creationId xmlns:a16="http://schemas.microsoft.com/office/drawing/2014/main" id="{559E0BBA-7767-FBE0-927D-CF4AEF2F614F}"/>
              </a:ext>
            </a:extLst>
          </p:cNvPr>
          <p:cNvSpPr>
            <a:spLocks noGrp="1"/>
          </p:cNvSpPr>
          <p:nvPr>
            <p:ph type="subTitle" idx="1"/>
          </p:nvPr>
        </p:nvSpPr>
        <p:spPr>
          <a:xfrm>
            <a:off x="1524000" y="4460779"/>
            <a:ext cx="9144000" cy="1655762"/>
          </a:xfrm>
        </p:spPr>
        <p:txBody>
          <a:bodyPr/>
          <a:lstStyle>
            <a:lvl1pPr marL="0" indent="0" algn="ctr">
              <a:buNone/>
              <a:defRPr sz="2400">
                <a:latin typeface="ＭＳ Ｐゴシック" panose="020B0600070205080204" pitchFamily="50" charset="-128"/>
                <a:ea typeface="ＭＳ Ｐゴシック" panose="020B0600070205080204"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dirty="0"/>
              <a:t>マスター サブタイトルの書式設定</a:t>
            </a:r>
          </a:p>
        </p:txBody>
      </p:sp>
    </p:spTree>
    <p:extLst>
      <p:ext uri="{BB962C8B-B14F-4D97-AF65-F5344CB8AC3E}">
        <p14:creationId xmlns:p14="http://schemas.microsoft.com/office/powerpoint/2010/main" val="4098852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693F82-8498-7AF5-8320-0ECE23184A7F}"/>
              </a:ext>
            </a:extLst>
          </p:cNvPr>
          <p:cNvSpPr>
            <a:spLocks noGrp="1"/>
          </p:cNvSpPr>
          <p:nvPr>
            <p:ph type="title"/>
          </p:nvPr>
        </p:nvSpPr>
        <p:spPr>
          <a:xfrm>
            <a:off x="838200" y="365125"/>
            <a:ext cx="10515600" cy="1325563"/>
          </a:xfrm>
          <a:prstGeom prst="rect">
            <a:avLst/>
          </a:prstGeom>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8E951F1-5D36-70A5-AE48-B6A63959025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61B3695-963A-0411-3791-05CB9217E713}"/>
              </a:ext>
            </a:extLst>
          </p:cNvPr>
          <p:cNvSpPr>
            <a:spLocks noGrp="1"/>
          </p:cNvSpPr>
          <p:nvPr>
            <p:ph type="dt" sz="half" idx="10"/>
          </p:nvPr>
        </p:nvSpPr>
        <p:spPr>
          <a:xfrm>
            <a:off x="838200" y="6356350"/>
            <a:ext cx="2743200" cy="365125"/>
          </a:xfrm>
          <a:prstGeom prst="rect">
            <a:avLst/>
          </a:prstGeom>
        </p:spPr>
        <p:txBody>
          <a:bodyPr/>
          <a:lstStyle/>
          <a:p>
            <a:fld id="{27C2C6E4-9782-4A13-BD10-20424DCEADD8}" type="datetimeFigureOut">
              <a:rPr kumimoji="1" lang="ja-JP" altLang="en-US" smtClean="0"/>
              <a:t>2025/8/24</a:t>
            </a:fld>
            <a:endParaRPr kumimoji="1" lang="ja-JP" altLang="en-US"/>
          </a:p>
        </p:txBody>
      </p:sp>
      <p:sp>
        <p:nvSpPr>
          <p:cNvPr id="5" name="フッター プレースホルダー 4">
            <a:extLst>
              <a:ext uri="{FF2B5EF4-FFF2-40B4-BE49-F238E27FC236}">
                <a16:creationId xmlns:a16="http://schemas.microsoft.com/office/drawing/2014/main" id="{EF29E4A5-B833-5280-FC3A-0F0B7A705FA1}"/>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CCA3303-4312-5A76-7FA8-13AE53FC8FF3}"/>
              </a:ext>
            </a:extLst>
          </p:cNvPr>
          <p:cNvSpPr>
            <a:spLocks noGrp="1"/>
          </p:cNvSpPr>
          <p:nvPr>
            <p:ph type="sldNum" sz="quarter" idx="12"/>
          </p:nvPr>
        </p:nvSpPr>
        <p:spPr>
          <a:xfrm>
            <a:off x="8610600" y="6356350"/>
            <a:ext cx="2743200" cy="365125"/>
          </a:xfrm>
          <a:prstGeom prst="rect">
            <a:avLst/>
          </a:prstGeom>
        </p:spPr>
        <p:txBody>
          <a:bodyPr/>
          <a:lstStyle/>
          <a:p>
            <a:fld id="{7E03720D-9229-4C3C-88AC-F804CC0EBE6C}" type="slidenum">
              <a:rPr kumimoji="1" lang="ja-JP" altLang="en-US" smtClean="0"/>
              <a:t>‹#›</a:t>
            </a:fld>
            <a:endParaRPr kumimoji="1" lang="ja-JP" altLang="en-US"/>
          </a:p>
        </p:txBody>
      </p:sp>
    </p:spTree>
    <p:extLst>
      <p:ext uri="{BB962C8B-B14F-4D97-AF65-F5344CB8AC3E}">
        <p14:creationId xmlns:p14="http://schemas.microsoft.com/office/powerpoint/2010/main" val="3591518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81536F8-3DEA-B077-B913-0496E431FB2F}"/>
              </a:ext>
            </a:extLst>
          </p:cNvPr>
          <p:cNvSpPr>
            <a:spLocks noGrp="1"/>
          </p:cNvSpPr>
          <p:nvPr>
            <p:ph type="title" orient="vert"/>
          </p:nvPr>
        </p:nvSpPr>
        <p:spPr>
          <a:xfrm>
            <a:off x="8724900" y="365125"/>
            <a:ext cx="2628900" cy="5811838"/>
          </a:xfrm>
          <a:prstGeom prst="rect">
            <a:avLst/>
          </a:prstGeo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496BE59-3DE4-41D6-360C-924C56E424C2}"/>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0F481D0-23A9-E805-DA3A-83C58514B926}"/>
              </a:ext>
            </a:extLst>
          </p:cNvPr>
          <p:cNvSpPr>
            <a:spLocks noGrp="1"/>
          </p:cNvSpPr>
          <p:nvPr>
            <p:ph type="dt" sz="half" idx="10"/>
          </p:nvPr>
        </p:nvSpPr>
        <p:spPr>
          <a:xfrm>
            <a:off x="838200" y="6356350"/>
            <a:ext cx="2743200" cy="365125"/>
          </a:xfrm>
          <a:prstGeom prst="rect">
            <a:avLst/>
          </a:prstGeom>
        </p:spPr>
        <p:txBody>
          <a:bodyPr/>
          <a:lstStyle/>
          <a:p>
            <a:fld id="{27C2C6E4-9782-4A13-BD10-20424DCEADD8}" type="datetimeFigureOut">
              <a:rPr kumimoji="1" lang="ja-JP" altLang="en-US" smtClean="0"/>
              <a:t>2025/8/24</a:t>
            </a:fld>
            <a:endParaRPr kumimoji="1" lang="ja-JP" altLang="en-US"/>
          </a:p>
        </p:txBody>
      </p:sp>
      <p:sp>
        <p:nvSpPr>
          <p:cNvPr id="5" name="フッター プレースホルダー 4">
            <a:extLst>
              <a:ext uri="{FF2B5EF4-FFF2-40B4-BE49-F238E27FC236}">
                <a16:creationId xmlns:a16="http://schemas.microsoft.com/office/drawing/2014/main" id="{AE37DDD5-B5D0-8445-17D8-E09BB9FB8DC6}"/>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8BEB059-D2FF-4E8E-5A68-A04D55BFD81D}"/>
              </a:ext>
            </a:extLst>
          </p:cNvPr>
          <p:cNvSpPr>
            <a:spLocks noGrp="1"/>
          </p:cNvSpPr>
          <p:nvPr>
            <p:ph type="sldNum" sz="quarter" idx="12"/>
          </p:nvPr>
        </p:nvSpPr>
        <p:spPr>
          <a:xfrm>
            <a:off x="8610600" y="6356350"/>
            <a:ext cx="2743200" cy="365125"/>
          </a:xfrm>
          <a:prstGeom prst="rect">
            <a:avLst/>
          </a:prstGeom>
        </p:spPr>
        <p:txBody>
          <a:bodyPr/>
          <a:lstStyle/>
          <a:p>
            <a:fld id="{7E03720D-9229-4C3C-88AC-F804CC0EBE6C}" type="slidenum">
              <a:rPr kumimoji="1" lang="ja-JP" altLang="en-US" smtClean="0"/>
              <a:t>‹#›</a:t>
            </a:fld>
            <a:endParaRPr kumimoji="1" lang="ja-JP" altLang="en-US"/>
          </a:p>
        </p:txBody>
      </p:sp>
    </p:spTree>
    <p:extLst>
      <p:ext uri="{BB962C8B-B14F-4D97-AF65-F5344CB8AC3E}">
        <p14:creationId xmlns:p14="http://schemas.microsoft.com/office/powerpoint/2010/main" val="1898643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BC8BB9F8-04C7-F65A-38B8-86714441D293}"/>
              </a:ext>
            </a:extLst>
          </p:cNvPr>
          <p:cNvSpPr/>
          <p:nvPr userDrawn="1"/>
        </p:nvSpPr>
        <p:spPr>
          <a:xfrm>
            <a:off x="0" y="-1"/>
            <a:ext cx="12192000" cy="1137037"/>
          </a:xfrm>
          <a:prstGeom prst="rect">
            <a:avLst/>
          </a:prstGeom>
          <a:solidFill>
            <a:srgbClr val="E4B7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日付プレースホルダー 3">
            <a:extLst>
              <a:ext uri="{FF2B5EF4-FFF2-40B4-BE49-F238E27FC236}">
                <a16:creationId xmlns:a16="http://schemas.microsoft.com/office/drawing/2014/main" id="{587FA454-8648-A0BC-F1BF-B2861BDD4D10}"/>
              </a:ext>
            </a:extLst>
          </p:cNvPr>
          <p:cNvSpPr>
            <a:spLocks noGrp="1"/>
          </p:cNvSpPr>
          <p:nvPr>
            <p:ph type="dt" sz="half" idx="10"/>
          </p:nvPr>
        </p:nvSpPr>
        <p:spPr>
          <a:xfrm>
            <a:off x="838200" y="6356350"/>
            <a:ext cx="2743200" cy="365125"/>
          </a:xfrm>
          <a:prstGeom prst="rect">
            <a:avLst/>
          </a:prstGeom>
        </p:spPr>
        <p:txBody>
          <a:bodyPr/>
          <a:lstStyle/>
          <a:p>
            <a:fld id="{27C2C6E4-9782-4A13-BD10-20424DCEADD8}" type="datetimeFigureOut">
              <a:rPr kumimoji="1" lang="ja-JP" altLang="en-US" smtClean="0"/>
              <a:t>2025/8/24</a:t>
            </a:fld>
            <a:endParaRPr kumimoji="1" lang="ja-JP" altLang="en-US"/>
          </a:p>
        </p:txBody>
      </p:sp>
      <p:sp>
        <p:nvSpPr>
          <p:cNvPr id="5" name="フッター プレースホルダー 4">
            <a:extLst>
              <a:ext uri="{FF2B5EF4-FFF2-40B4-BE49-F238E27FC236}">
                <a16:creationId xmlns:a16="http://schemas.microsoft.com/office/drawing/2014/main" id="{41668807-50FC-300C-F73C-B562CEE795BA}"/>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B254054-4385-79A9-6FFA-85D1E996091F}"/>
              </a:ext>
            </a:extLst>
          </p:cNvPr>
          <p:cNvSpPr>
            <a:spLocks noGrp="1"/>
          </p:cNvSpPr>
          <p:nvPr>
            <p:ph type="sldNum" sz="quarter" idx="12"/>
          </p:nvPr>
        </p:nvSpPr>
        <p:spPr>
          <a:xfrm>
            <a:off x="8610600" y="6356350"/>
            <a:ext cx="2743200" cy="365125"/>
          </a:xfrm>
          <a:prstGeom prst="rect">
            <a:avLst/>
          </a:prstGeom>
        </p:spPr>
        <p:txBody>
          <a:bodyPr/>
          <a:lstStyle/>
          <a:p>
            <a:fld id="{7E03720D-9229-4C3C-88AC-F804CC0EBE6C}" type="slidenum">
              <a:rPr kumimoji="1" lang="ja-JP" altLang="en-US" smtClean="0"/>
              <a:t>‹#›</a:t>
            </a:fld>
            <a:endParaRPr kumimoji="1" lang="ja-JP" altLang="en-US"/>
          </a:p>
        </p:txBody>
      </p:sp>
      <p:sp>
        <p:nvSpPr>
          <p:cNvPr id="11" name="タイトル 1">
            <a:extLst>
              <a:ext uri="{FF2B5EF4-FFF2-40B4-BE49-F238E27FC236}">
                <a16:creationId xmlns:a16="http://schemas.microsoft.com/office/drawing/2014/main" id="{FD1C3257-D599-4C33-BD4A-8EF22F494FA9}"/>
              </a:ext>
            </a:extLst>
          </p:cNvPr>
          <p:cNvSpPr txBox="1">
            <a:spLocks/>
          </p:cNvSpPr>
          <p:nvPr userDrawn="1"/>
        </p:nvSpPr>
        <p:spPr>
          <a:xfrm>
            <a:off x="1542552" y="301511"/>
            <a:ext cx="9662823" cy="525421"/>
          </a:xfrm>
          <a:prstGeom prst="rect">
            <a:avLst/>
          </a:prstGeom>
        </p:spPr>
        <p:txBody>
          <a:bodyPr anchor="ctr">
            <a:noAutofit/>
          </a:bodyPr>
          <a:lstStyle>
            <a:lvl1pPr algn="l" defTabSz="914400" rtl="0" eaLnBrk="1" latinLnBrk="0" hangingPunct="1">
              <a:lnSpc>
                <a:spcPct val="90000"/>
              </a:lnSpc>
              <a:spcBef>
                <a:spcPct val="0"/>
              </a:spcBef>
              <a:buNone/>
              <a:defRPr kumimoji="1" sz="4000" kern="1200">
                <a:solidFill>
                  <a:schemeClr val="tx1"/>
                </a:solidFill>
                <a:latin typeface="ＭＳ Ｐゴシック" panose="020B0600070205080204" pitchFamily="50" charset="-128"/>
                <a:ea typeface="ＭＳ Ｐゴシック" panose="020B0600070205080204" pitchFamily="50" charset="-128"/>
                <a:cs typeface="+mj-cs"/>
              </a:defRPr>
            </a:lvl1pPr>
          </a:lstStyle>
          <a:p>
            <a:r>
              <a:rPr lang="ja-JP" altLang="en-US" dirty="0"/>
              <a:t>発表タイトル</a:t>
            </a:r>
          </a:p>
        </p:txBody>
      </p:sp>
      <p:sp>
        <p:nvSpPr>
          <p:cNvPr id="13" name="テキスト プレースホルダー 2">
            <a:extLst>
              <a:ext uri="{FF2B5EF4-FFF2-40B4-BE49-F238E27FC236}">
                <a16:creationId xmlns:a16="http://schemas.microsoft.com/office/drawing/2014/main" id="{291724C9-438A-2830-7D32-C27B332B849A}"/>
              </a:ext>
            </a:extLst>
          </p:cNvPr>
          <p:cNvSpPr>
            <a:spLocks noGrp="1"/>
          </p:cNvSpPr>
          <p:nvPr>
            <p:ph idx="1"/>
          </p:nvPr>
        </p:nvSpPr>
        <p:spPr>
          <a:xfrm>
            <a:off x="838200" y="1311965"/>
            <a:ext cx="10515600" cy="486499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4" name="タイトル 1">
            <a:extLst>
              <a:ext uri="{FF2B5EF4-FFF2-40B4-BE49-F238E27FC236}">
                <a16:creationId xmlns:a16="http://schemas.microsoft.com/office/drawing/2014/main" id="{9A23A470-EF28-ED2F-A1A4-1BDCE78BE75C}"/>
              </a:ext>
            </a:extLst>
          </p:cNvPr>
          <p:cNvSpPr txBox="1">
            <a:spLocks/>
          </p:cNvSpPr>
          <p:nvPr userDrawn="1"/>
        </p:nvSpPr>
        <p:spPr>
          <a:xfrm>
            <a:off x="274320" y="305806"/>
            <a:ext cx="1371600" cy="52542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ＭＳ Ｐゴシック" panose="020B0600070205080204" pitchFamily="50" charset="-128"/>
                <a:ea typeface="ＭＳ Ｐゴシック" panose="020B0600070205080204" pitchFamily="50" charset="-128"/>
                <a:cs typeface="+mj-cs"/>
              </a:defRPr>
            </a:lvl1pPr>
          </a:lstStyle>
          <a:p>
            <a:r>
              <a:rPr lang="en-US" altLang="ja-JP" sz="4000" dirty="0"/>
              <a:t>P-XX</a:t>
            </a:r>
            <a:endParaRPr lang="ja-JP" altLang="en-US" sz="4000" dirty="0"/>
          </a:p>
        </p:txBody>
      </p:sp>
    </p:spTree>
    <p:extLst>
      <p:ext uri="{BB962C8B-B14F-4D97-AF65-F5344CB8AC3E}">
        <p14:creationId xmlns:p14="http://schemas.microsoft.com/office/powerpoint/2010/main" val="892947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611593-6B35-2399-E909-DD0499F613C9}"/>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33EAB09-A195-AC90-1992-AF0A5AFC9A1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38CBF7C-6F8C-64CF-2D96-DAFB2699C349}"/>
              </a:ext>
            </a:extLst>
          </p:cNvPr>
          <p:cNvSpPr>
            <a:spLocks noGrp="1"/>
          </p:cNvSpPr>
          <p:nvPr>
            <p:ph type="dt" sz="half" idx="10"/>
          </p:nvPr>
        </p:nvSpPr>
        <p:spPr>
          <a:xfrm>
            <a:off x="838200" y="6356350"/>
            <a:ext cx="2743200" cy="365125"/>
          </a:xfrm>
          <a:prstGeom prst="rect">
            <a:avLst/>
          </a:prstGeom>
        </p:spPr>
        <p:txBody>
          <a:bodyPr/>
          <a:lstStyle/>
          <a:p>
            <a:fld id="{27C2C6E4-9782-4A13-BD10-20424DCEADD8}" type="datetimeFigureOut">
              <a:rPr kumimoji="1" lang="ja-JP" altLang="en-US" smtClean="0"/>
              <a:t>2025/8/24</a:t>
            </a:fld>
            <a:endParaRPr kumimoji="1" lang="ja-JP" altLang="en-US"/>
          </a:p>
        </p:txBody>
      </p:sp>
      <p:sp>
        <p:nvSpPr>
          <p:cNvPr id="5" name="フッター プレースホルダー 4">
            <a:extLst>
              <a:ext uri="{FF2B5EF4-FFF2-40B4-BE49-F238E27FC236}">
                <a16:creationId xmlns:a16="http://schemas.microsoft.com/office/drawing/2014/main" id="{FDC5CF6A-02FD-FFD9-BECE-77C42916754F}"/>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1B1C0EE-33E4-BBB7-E04C-83E5C30A7A8F}"/>
              </a:ext>
            </a:extLst>
          </p:cNvPr>
          <p:cNvSpPr>
            <a:spLocks noGrp="1"/>
          </p:cNvSpPr>
          <p:nvPr>
            <p:ph type="sldNum" sz="quarter" idx="12"/>
          </p:nvPr>
        </p:nvSpPr>
        <p:spPr>
          <a:xfrm>
            <a:off x="8610600" y="6356350"/>
            <a:ext cx="2743200" cy="365125"/>
          </a:xfrm>
          <a:prstGeom prst="rect">
            <a:avLst/>
          </a:prstGeom>
        </p:spPr>
        <p:txBody>
          <a:bodyPr/>
          <a:lstStyle/>
          <a:p>
            <a:fld id="{7E03720D-9229-4C3C-88AC-F804CC0EBE6C}" type="slidenum">
              <a:rPr kumimoji="1" lang="ja-JP" altLang="en-US" smtClean="0"/>
              <a:t>‹#›</a:t>
            </a:fld>
            <a:endParaRPr kumimoji="1" lang="ja-JP" altLang="en-US"/>
          </a:p>
        </p:txBody>
      </p:sp>
    </p:spTree>
    <p:extLst>
      <p:ext uri="{BB962C8B-B14F-4D97-AF65-F5344CB8AC3E}">
        <p14:creationId xmlns:p14="http://schemas.microsoft.com/office/powerpoint/2010/main" val="3005941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55948D-471E-9F74-FBE1-F74EDF75962F}"/>
              </a:ext>
            </a:extLst>
          </p:cNvPr>
          <p:cNvSpPr>
            <a:spLocks noGrp="1"/>
          </p:cNvSpPr>
          <p:nvPr>
            <p:ph type="title"/>
          </p:nvPr>
        </p:nvSpPr>
        <p:spPr>
          <a:xfrm>
            <a:off x="838200" y="365125"/>
            <a:ext cx="10515600" cy="1325563"/>
          </a:xfrm>
          <a:prstGeom prst="rect">
            <a:avLst/>
          </a:prstGeom>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B9539AD-7E65-37B7-8BB1-FF31A280169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33E3AA4-2AED-C413-406C-BAB32E3E25D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291423B-D69F-E5AC-702B-6BDA2B856274}"/>
              </a:ext>
            </a:extLst>
          </p:cNvPr>
          <p:cNvSpPr>
            <a:spLocks noGrp="1"/>
          </p:cNvSpPr>
          <p:nvPr>
            <p:ph type="dt" sz="half" idx="10"/>
          </p:nvPr>
        </p:nvSpPr>
        <p:spPr>
          <a:xfrm>
            <a:off x="838200" y="6356350"/>
            <a:ext cx="2743200" cy="365125"/>
          </a:xfrm>
          <a:prstGeom prst="rect">
            <a:avLst/>
          </a:prstGeom>
        </p:spPr>
        <p:txBody>
          <a:bodyPr/>
          <a:lstStyle/>
          <a:p>
            <a:fld id="{27C2C6E4-9782-4A13-BD10-20424DCEADD8}" type="datetimeFigureOut">
              <a:rPr kumimoji="1" lang="ja-JP" altLang="en-US" smtClean="0"/>
              <a:t>2025/8/24</a:t>
            </a:fld>
            <a:endParaRPr kumimoji="1" lang="ja-JP" altLang="en-US"/>
          </a:p>
        </p:txBody>
      </p:sp>
      <p:sp>
        <p:nvSpPr>
          <p:cNvPr id="6" name="フッター プレースホルダー 5">
            <a:extLst>
              <a:ext uri="{FF2B5EF4-FFF2-40B4-BE49-F238E27FC236}">
                <a16:creationId xmlns:a16="http://schemas.microsoft.com/office/drawing/2014/main" id="{08C22405-4C37-64DB-86C7-53D068E408E4}"/>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9E11E9E-469E-1DF1-C216-DF5E5091D2C6}"/>
              </a:ext>
            </a:extLst>
          </p:cNvPr>
          <p:cNvSpPr>
            <a:spLocks noGrp="1"/>
          </p:cNvSpPr>
          <p:nvPr>
            <p:ph type="sldNum" sz="quarter" idx="12"/>
          </p:nvPr>
        </p:nvSpPr>
        <p:spPr>
          <a:xfrm>
            <a:off x="8610600" y="6356350"/>
            <a:ext cx="2743200" cy="365125"/>
          </a:xfrm>
          <a:prstGeom prst="rect">
            <a:avLst/>
          </a:prstGeom>
        </p:spPr>
        <p:txBody>
          <a:bodyPr/>
          <a:lstStyle/>
          <a:p>
            <a:fld id="{7E03720D-9229-4C3C-88AC-F804CC0EBE6C}" type="slidenum">
              <a:rPr kumimoji="1" lang="ja-JP" altLang="en-US" smtClean="0"/>
              <a:t>‹#›</a:t>
            </a:fld>
            <a:endParaRPr kumimoji="1" lang="ja-JP" altLang="en-US"/>
          </a:p>
        </p:txBody>
      </p:sp>
    </p:spTree>
    <p:extLst>
      <p:ext uri="{BB962C8B-B14F-4D97-AF65-F5344CB8AC3E}">
        <p14:creationId xmlns:p14="http://schemas.microsoft.com/office/powerpoint/2010/main" val="958342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BA9E5E-C667-E13F-3F89-1F78C4915865}"/>
              </a:ext>
            </a:extLst>
          </p:cNvPr>
          <p:cNvSpPr>
            <a:spLocks noGrp="1"/>
          </p:cNvSpPr>
          <p:nvPr>
            <p:ph type="title"/>
          </p:nvPr>
        </p:nvSpPr>
        <p:spPr>
          <a:xfrm>
            <a:off x="839788" y="365125"/>
            <a:ext cx="10515600" cy="1325563"/>
          </a:xfrm>
          <a:prstGeom prst="rect">
            <a:avLst/>
          </a:prstGeo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45D7681-731E-10B7-43AF-358D57EA2C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444D904-8426-AB48-D3B7-692E191C5CD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951D452-3423-9122-885A-D1444DA56D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6051898-0FA1-7FF7-2BE9-0ECE77526D4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5FE4E84-944C-5074-3284-E050B1DB9283}"/>
              </a:ext>
            </a:extLst>
          </p:cNvPr>
          <p:cNvSpPr>
            <a:spLocks noGrp="1"/>
          </p:cNvSpPr>
          <p:nvPr>
            <p:ph type="dt" sz="half" idx="10"/>
          </p:nvPr>
        </p:nvSpPr>
        <p:spPr>
          <a:xfrm>
            <a:off x="838200" y="6356350"/>
            <a:ext cx="2743200" cy="365125"/>
          </a:xfrm>
          <a:prstGeom prst="rect">
            <a:avLst/>
          </a:prstGeom>
        </p:spPr>
        <p:txBody>
          <a:bodyPr/>
          <a:lstStyle/>
          <a:p>
            <a:fld id="{27C2C6E4-9782-4A13-BD10-20424DCEADD8}" type="datetimeFigureOut">
              <a:rPr kumimoji="1" lang="ja-JP" altLang="en-US" smtClean="0"/>
              <a:t>2025/8/24</a:t>
            </a:fld>
            <a:endParaRPr kumimoji="1" lang="ja-JP" altLang="en-US"/>
          </a:p>
        </p:txBody>
      </p:sp>
      <p:sp>
        <p:nvSpPr>
          <p:cNvPr id="8" name="フッター プレースホルダー 7">
            <a:extLst>
              <a:ext uri="{FF2B5EF4-FFF2-40B4-BE49-F238E27FC236}">
                <a16:creationId xmlns:a16="http://schemas.microsoft.com/office/drawing/2014/main" id="{89E4CF24-A2F8-CA94-6D03-07056C8E83F1}"/>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E7809A0-1797-0910-EB4B-0183D390C603}"/>
              </a:ext>
            </a:extLst>
          </p:cNvPr>
          <p:cNvSpPr>
            <a:spLocks noGrp="1"/>
          </p:cNvSpPr>
          <p:nvPr>
            <p:ph type="sldNum" sz="quarter" idx="12"/>
          </p:nvPr>
        </p:nvSpPr>
        <p:spPr>
          <a:xfrm>
            <a:off x="8610600" y="6356350"/>
            <a:ext cx="2743200" cy="365125"/>
          </a:xfrm>
          <a:prstGeom prst="rect">
            <a:avLst/>
          </a:prstGeom>
        </p:spPr>
        <p:txBody>
          <a:bodyPr/>
          <a:lstStyle/>
          <a:p>
            <a:fld id="{7E03720D-9229-4C3C-88AC-F804CC0EBE6C}" type="slidenum">
              <a:rPr kumimoji="1" lang="ja-JP" altLang="en-US" smtClean="0"/>
              <a:t>‹#›</a:t>
            </a:fld>
            <a:endParaRPr kumimoji="1" lang="ja-JP" altLang="en-US"/>
          </a:p>
        </p:txBody>
      </p:sp>
    </p:spTree>
    <p:extLst>
      <p:ext uri="{BB962C8B-B14F-4D97-AF65-F5344CB8AC3E}">
        <p14:creationId xmlns:p14="http://schemas.microsoft.com/office/powerpoint/2010/main" val="1961185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940C9E-AB5B-DB59-7EED-7B41981F28C8}"/>
              </a:ext>
            </a:extLst>
          </p:cNvPr>
          <p:cNvSpPr>
            <a:spLocks noGrp="1"/>
          </p:cNvSpPr>
          <p:nvPr>
            <p:ph type="title"/>
          </p:nvPr>
        </p:nvSpPr>
        <p:spPr>
          <a:xfrm>
            <a:off x="838200" y="365125"/>
            <a:ext cx="10515600" cy="1325563"/>
          </a:xfrm>
          <a:prstGeom prst="rect">
            <a:avLst/>
          </a:prstGeom>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865859E-7DBB-174B-6722-9876FB12F3DF}"/>
              </a:ext>
            </a:extLst>
          </p:cNvPr>
          <p:cNvSpPr>
            <a:spLocks noGrp="1"/>
          </p:cNvSpPr>
          <p:nvPr>
            <p:ph type="dt" sz="half" idx="10"/>
          </p:nvPr>
        </p:nvSpPr>
        <p:spPr>
          <a:xfrm>
            <a:off x="838200" y="6356350"/>
            <a:ext cx="2743200" cy="365125"/>
          </a:xfrm>
          <a:prstGeom prst="rect">
            <a:avLst/>
          </a:prstGeom>
        </p:spPr>
        <p:txBody>
          <a:bodyPr/>
          <a:lstStyle/>
          <a:p>
            <a:fld id="{27C2C6E4-9782-4A13-BD10-20424DCEADD8}" type="datetimeFigureOut">
              <a:rPr kumimoji="1" lang="ja-JP" altLang="en-US" smtClean="0"/>
              <a:t>2025/8/24</a:t>
            </a:fld>
            <a:endParaRPr kumimoji="1" lang="ja-JP" altLang="en-US"/>
          </a:p>
        </p:txBody>
      </p:sp>
      <p:sp>
        <p:nvSpPr>
          <p:cNvPr id="4" name="フッター プレースホルダー 3">
            <a:extLst>
              <a:ext uri="{FF2B5EF4-FFF2-40B4-BE49-F238E27FC236}">
                <a16:creationId xmlns:a16="http://schemas.microsoft.com/office/drawing/2014/main" id="{90F02B1D-C657-376E-55CC-2629BD4C6EB1}"/>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2070425-A01D-B279-CD75-B937DCA9262E}"/>
              </a:ext>
            </a:extLst>
          </p:cNvPr>
          <p:cNvSpPr>
            <a:spLocks noGrp="1"/>
          </p:cNvSpPr>
          <p:nvPr>
            <p:ph type="sldNum" sz="quarter" idx="12"/>
          </p:nvPr>
        </p:nvSpPr>
        <p:spPr>
          <a:xfrm>
            <a:off x="8610600" y="6356350"/>
            <a:ext cx="2743200" cy="365125"/>
          </a:xfrm>
          <a:prstGeom prst="rect">
            <a:avLst/>
          </a:prstGeom>
        </p:spPr>
        <p:txBody>
          <a:bodyPr/>
          <a:lstStyle/>
          <a:p>
            <a:fld id="{7E03720D-9229-4C3C-88AC-F804CC0EBE6C}" type="slidenum">
              <a:rPr kumimoji="1" lang="ja-JP" altLang="en-US" smtClean="0"/>
              <a:t>‹#›</a:t>
            </a:fld>
            <a:endParaRPr kumimoji="1" lang="ja-JP" altLang="en-US"/>
          </a:p>
        </p:txBody>
      </p:sp>
    </p:spTree>
    <p:extLst>
      <p:ext uri="{BB962C8B-B14F-4D97-AF65-F5344CB8AC3E}">
        <p14:creationId xmlns:p14="http://schemas.microsoft.com/office/powerpoint/2010/main" val="3700434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996065A-89A7-9A76-4543-4BBB519819FC}"/>
              </a:ext>
            </a:extLst>
          </p:cNvPr>
          <p:cNvSpPr>
            <a:spLocks noGrp="1"/>
          </p:cNvSpPr>
          <p:nvPr>
            <p:ph type="dt" sz="half" idx="10"/>
          </p:nvPr>
        </p:nvSpPr>
        <p:spPr>
          <a:xfrm>
            <a:off x="838200" y="6356350"/>
            <a:ext cx="2743200" cy="365125"/>
          </a:xfrm>
          <a:prstGeom prst="rect">
            <a:avLst/>
          </a:prstGeom>
        </p:spPr>
        <p:txBody>
          <a:bodyPr/>
          <a:lstStyle/>
          <a:p>
            <a:fld id="{27C2C6E4-9782-4A13-BD10-20424DCEADD8}" type="datetimeFigureOut">
              <a:rPr kumimoji="1" lang="ja-JP" altLang="en-US" smtClean="0"/>
              <a:t>2025/8/24</a:t>
            </a:fld>
            <a:endParaRPr kumimoji="1" lang="ja-JP" altLang="en-US"/>
          </a:p>
        </p:txBody>
      </p:sp>
      <p:sp>
        <p:nvSpPr>
          <p:cNvPr id="3" name="フッター プレースホルダー 2">
            <a:extLst>
              <a:ext uri="{FF2B5EF4-FFF2-40B4-BE49-F238E27FC236}">
                <a16:creationId xmlns:a16="http://schemas.microsoft.com/office/drawing/2014/main" id="{5BCABE1A-A559-FD0C-39DD-B3356005090B}"/>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7BB21F8-82B6-918E-E287-190AF960C120}"/>
              </a:ext>
            </a:extLst>
          </p:cNvPr>
          <p:cNvSpPr>
            <a:spLocks noGrp="1"/>
          </p:cNvSpPr>
          <p:nvPr>
            <p:ph type="sldNum" sz="quarter" idx="12"/>
          </p:nvPr>
        </p:nvSpPr>
        <p:spPr>
          <a:xfrm>
            <a:off x="8610600" y="6356350"/>
            <a:ext cx="2743200" cy="365125"/>
          </a:xfrm>
          <a:prstGeom prst="rect">
            <a:avLst/>
          </a:prstGeom>
        </p:spPr>
        <p:txBody>
          <a:bodyPr/>
          <a:lstStyle/>
          <a:p>
            <a:fld id="{7E03720D-9229-4C3C-88AC-F804CC0EBE6C}" type="slidenum">
              <a:rPr kumimoji="1" lang="ja-JP" altLang="en-US" smtClean="0"/>
              <a:t>‹#›</a:t>
            </a:fld>
            <a:endParaRPr kumimoji="1" lang="ja-JP" altLang="en-US"/>
          </a:p>
        </p:txBody>
      </p:sp>
    </p:spTree>
    <p:extLst>
      <p:ext uri="{BB962C8B-B14F-4D97-AF65-F5344CB8AC3E}">
        <p14:creationId xmlns:p14="http://schemas.microsoft.com/office/powerpoint/2010/main" val="1387769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8EE131-5510-1F69-C21B-39ED9C026951}"/>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2AA109A-39FF-F3FF-01F4-6F4D3F44FA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9030A4F-7E20-B078-983F-B530B281E4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3200AAA-E151-0A6F-77FF-7D2FBF47DB36}"/>
              </a:ext>
            </a:extLst>
          </p:cNvPr>
          <p:cNvSpPr>
            <a:spLocks noGrp="1"/>
          </p:cNvSpPr>
          <p:nvPr>
            <p:ph type="dt" sz="half" idx="10"/>
          </p:nvPr>
        </p:nvSpPr>
        <p:spPr>
          <a:xfrm>
            <a:off x="838200" y="6356350"/>
            <a:ext cx="2743200" cy="365125"/>
          </a:xfrm>
          <a:prstGeom prst="rect">
            <a:avLst/>
          </a:prstGeom>
        </p:spPr>
        <p:txBody>
          <a:bodyPr/>
          <a:lstStyle/>
          <a:p>
            <a:fld id="{27C2C6E4-9782-4A13-BD10-20424DCEADD8}" type="datetimeFigureOut">
              <a:rPr kumimoji="1" lang="ja-JP" altLang="en-US" smtClean="0"/>
              <a:t>2025/8/24</a:t>
            </a:fld>
            <a:endParaRPr kumimoji="1" lang="ja-JP" altLang="en-US"/>
          </a:p>
        </p:txBody>
      </p:sp>
      <p:sp>
        <p:nvSpPr>
          <p:cNvPr id="6" name="フッター プレースホルダー 5">
            <a:extLst>
              <a:ext uri="{FF2B5EF4-FFF2-40B4-BE49-F238E27FC236}">
                <a16:creationId xmlns:a16="http://schemas.microsoft.com/office/drawing/2014/main" id="{C8520EA8-FB7F-129F-D73F-08999EBD12CE}"/>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34A4378-8965-B813-546F-9C8B551D4249}"/>
              </a:ext>
            </a:extLst>
          </p:cNvPr>
          <p:cNvSpPr>
            <a:spLocks noGrp="1"/>
          </p:cNvSpPr>
          <p:nvPr>
            <p:ph type="sldNum" sz="quarter" idx="12"/>
          </p:nvPr>
        </p:nvSpPr>
        <p:spPr>
          <a:xfrm>
            <a:off x="8610600" y="6356350"/>
            <a:ext cx="2743200" cy="365125"/>
          </a:xfrm>
          <a:prstGeom prst="rect">
            <a:avLst/>
          </a:prstGeom>
        </p:spPr>
        <p:txBody>
          <a:bodyPr/>
          <a:lstStyle/>
          <a:p>
            <a:fld id="{7E03720D-9229-4C3C-88AC-F804CC0EBE6C}" type="slidenum">
              <a:rPr kumimoji="1" lang="ja-JP" altLang="en-US" smtClean="0"/>
              <a:t>‹#›</a:t>
            </a:fld>
            <a:endParaRPr kumimoji="1" lang="ja-JP" altLang="en-US"/>
          </a:p>
        </p:txBody>
      </p:sp>
    </p:spTree>
    <p:extLst>
      <p:ext uri="{BB962C8B-B14F-4D97-AF65-F5344CB8AC3E}">
        <p14:creationId xmlns:p14="http://schemas.microsoft.com/office/powerpoint/2010/main" val="475487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A6B6D7-83E6-B6BC-55E0-5640E85BEBEF}"/>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7FAE05F-0180-6CB4-532D-D650B1D20F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B17C075-A0E3-0052-8EBB-59A5B4869E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F8B4FB4-5837-BF71-4C58-BB52A5D8C0BB}"/>
              </a:ext>
            </a:extLst>
          </p:cNvPr>
          <p:cNvSpPr>
            <a:spLocks noGrp="1"/>
          </p:cNvSpPr>
          <p:nvPr>
            <p:ph type="dt" sz="half" idx="10"/>
          </p:nvPr>
        </p:nvSpPr>
        <p:spPr>
          <a:xfrm>
            <a:off x="838200" y="6356350"/>
            <a:ext cx="2743200" cy="365125"/>
          </a:xfrm>
          <a:prstGeom prst="rect">
            <a:avLst/>
          </a:prstGeom>
        </p:spPr>
        <p:txBody>
          <a:bodyPr/>
          <a:lstStyle/>
          <a:p>
            <a:fld id="{27C2C6E4-9782-4A13-BD10-20424DCEADD8}" type="datetimeFigureOut">
              <a:rPr kumimoji="1" lang="ja-JP" altLang="en-US" smtClean="0"/>
              <a:t>2025/8/24</a:t>
            </a:fld>
            <a:endParaRPr kumimoji="1" lang="ja-JP" altLang="en-US"/>
          </a:p>
        </p:txBody>
      </p:sp>
      <p:sp>
        <p:nvSpPr>
          <p:cNvPr id="6" name="フッター プレースホルダー 5">
            <a:extLst>
              <a:ext uri="{FF2B5EF4-FFF2-40B4-BE49-F238E27FC236}">
                <a16:creationId xmlns:a16="http://schemas.microsoft.com/office/drawing/2014/main" id="{E3B7ABAE-78AB-6334-2AC2-DE66DF0D5E71}"/>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8B6BD13-EBA9-E772-4B99-3AC8381BF528}"/>
              </a:ext>
            </a:extLst>
          </p:cNvPr>
          <p:cNvSpPr>
            <a:spLocks noGrp="1"/>
          </p:cNvSpPr>
          <p:nvPr>
            <p:ph type="sldNum" sz="quarter" idx="12"/>
          </p:nvPr>
        </p:nvSpPr>
        <p:spPr>
          <a:xfrm>
            <a:off x="8610600" y="6356350"/>
            <a:ext cx="2743200" cy="365125"/>
          </a:xfrm>
          <a:prstGeom prst="rect">
            <a:avLst/>
          </a:prstGeom>
        </p:spPr>
        <p:txBody>
          <a:bodyPr/>
          <a:lstStyle/>
          <a:p>
            <a:fld id="{7E03720D-9229-4C3C-88AC-F804CC0EBE6C}" type="slidenum">
              <a:rPr kumimoji="1" lang="ja-JP" altLang="en-US" smtClean="0"/>
              <a:t>‹#›</a:t>
            </a:fld>
            <a:endParaRPr kumimoji="1" lang="ja-JP" altLang="en-US"/>
          </a:p>
        </p:txBody>
      </p:sp>
    </p:spTree>
    <p:extLst>
      <p:ext uri="{BB962C8B-B14F-4D97-AF65-F5344CB8AC3E}">
        <p14:creationId xmlns:p14="http://schemas.microsoft.com/office/powerpoint/2010/main" val="2512999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43120828-96B9-60B2-647C-47EFDCC02B30}"/>
              </a:ext>
            </a:extLst>
          </p:cNvPr>
          <p:cNvSpPr>
            <a:spLocks noGrp="1"/>
          </p:cNvSpPr>
          <p:nvPr>
            <p:ph type="body" idx="1"/>
          </p:nvPr>
        </p:nvSpPr>
        <p:spPr>
          <a:xfrm>
            <a:off x="838200" y="1311965"/>
            <a:ext cx="10515600" cy="492185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正方形/長方形 6">
            <a:extLst>
              <a:ext uri="{FF2B5EF4-FFF2-40B4-BE49-F238E27FC236}">
                <a16:creationId xmlns:a16="http://schemas.microsoft.com/office/drawing/2014/main" id="{9EB1CD95-C7BB-4937-3E96-1975F280C9DC}"/>
              </a:ext>
            </a:extLst>
          </p:cNvPr>
          <p:cNvSpPr/>
          <p:nvPr userDrawn="1"/>
        </p:nvSpPr>
        <p:spPr>
          <a:xfrm>
            <a:off x="0" y="0"/>
            <a:ext cx="12192000" cy="525422"/>
          </a:xfrm>
          <a:prstGeom prst="rect">
            <a:avLst/>
          </a:prstGeom>
          <a:solidFill>
            <a:srgbClr val="E4B7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8" name="Picture 4">
            <a:extLst>
              <a:ext uri="{FF2B5EF4-FFF2-40B4-BE49-F238E27FC236}">
                <a16:creationId xmlns:a16="http://schemas.microsoft.com/office/drawing/2014/main" id="{A6F00CE6-2678-6CAA-F18D-1B19AAAC6DF1}"/>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019656" y="6371697"/>
            <a:ext cx="2053239" cy="369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5026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ＭＳ ゴシック" panose="020B0609070205080204" pitchFamily="49" charset="-128"/>
          <a:ea typeface="ＭＳ ゴシック" panose="020B0609070205080204" pitchFamily="49"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ＭＳ ゴシック" panose="020B0609070205080204" pitchFamily="49" charset="-128"/>
          <a:ea typeface="ＭＳ ゴシック" panose="020B0609070205080204" pitchFamily="49"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ＭＳ ゴシック" panose="020B0609070205080204" pitchFamily="49" charset="-128"/>
          <a:ea typeface="ＭＳ ゴシック" panose="020B0609070205080204" pitchFamily="49"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ＭＳ ゴシック" panose="020B0609070205080204" pitchFamily="49" charset="-128"/>
          <a:ea typeface="ＭＳ ゴシック" panose="020B0609070205080204" pitchFamily="49"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ＭＳ ゴシック" panose="020B0609070205080204" pitchFamily="49" charset="-128"/>
          <a:ea typeface="ＭＳ ゴシック" panose="020B0609070205080204" pitchFamily="49"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5148A4-DA05-2E3F-5811-DACE533DD697}"/>
              </a:ext>
            </a:extLst>
          </p:cNvPr>
          <p:cNvSpPr>
            <a:spLocks noGrp="1"/>
          </p:cNvSpPr>
          <p:nvPr>
            <p:ph type="ctrTitle"/>
          </p:nvPr>
        </p:nvSpPr>
        <p:spPr>
          <a:xfrm>
            <a:off x="1524000" y="1122363"/>
            <a:ext cx="9144000" cy="2387600"/>
          </a:xfrm>
        </p:spPr>
        <p:txBody>
          <a:bodyPr>
            <a:normAutofit/>
          </a:bodyPr>
          <a:lstStyle/>
          <a:p>
            <a:r>
              <a:rPr kumimoji="1" lang="en-US" altLang="ja-JP" dirty="0">
                <a:latin typeface="Arial" panose="020B0604020202020204" pitchFamily="34" charset="0"/>
                <a:cs typeface="Arial" panose="020B0604020202020204" pitchFamily="34" charset="0"/>
              </a:rPr>
              <a:t>X-##</a:t>
            </a:r>
            <a:r>
              <a:rPr kumimoji="1" lang="en-US" altLang="ja-JP" dirty="0"/>
              <a:t>	[</a:t>
            </a:r>
            <a:r>
              <a:rPr kumimoji="1" lang="ja-JP" altLang="en-US" dirty="0"/>
              <a:t>タイトル</a:t>
            </a:r>
            <a:r>
              <a:rPr kumimoji="1" lang="en-US" altLang="ja-JP" dirty="0"/>
              <a:t>]</a:t>
            </a:r>
            <a:endParaRPr kumimoji="1" lang="ja-JP" altLang="en-US" dirty="0"/>
          </a:p>
        </p:txBody>
      </p:sp>
      <p:sp>
        <p:nvSpPr>
          <p:cNvPr id="3" name="字幕 2">
            <a:extLst>
              <a:ext uri="{FF2B5EF4-FFF2-40B4-BE49-F238E27FC236}">
                <a16:creationId xmlns:a16="http://schemas.microsoft.com/office/drawing/2014/main" id="{A39D9065-F873-A3B0-933C-2004B0703FCD}"/>
              </a:ext>
            </a:extLst>
          </p:cNvPr>
          <p:cNvSpPr>
            <a:spLocks noGrp="1"/>
          </p:cNvSpPr>
          <p:nvPr>
            <p:ph type="subTitle" idx="1"/>
          </p:nvPr>
        </p:nvSpPr>
        <p:spPr>
          <a:xfrm>
            <a:off x="1524000" y="3602038"/>
            <a:ext cx="9144000" cy="1655762"/>
          </a:xfrm>
        </p:spPr>
        <p:txBody>
          <a:bodyPr/>
          <a:lstStyle/>
          <a:p>
            <a:r>
              <a:rPr lang="ja-JP" altLang="en-US" dirty="0"/>
              <a:t>著者１</a:t>
            </a:r>
            <a:r>
              <a:rPr kumimoji="1" lang="zh-TW" altLang="en-US" dirty="0"/>
              <a:t>（</a:t>
            </a:r>
            <a:r>
              <a:rPr kumimoji="1" lang="ja-JP" altLang="en-US" dirty="0"/>
              <a:t>所属</a:t>
            </a:r>
            <a:r>
              <a:rPr lang="ja-JP" altLang="en-US" dirty="0"/>
              <a:t>１</a:t>
            </a:r>
            <a:r>
              <a:rPr kumimoji="1" lang="zh-TW" altLang="en-US" dirty="0"/>
              <a:t>）</a:t>
            </a:r>
            <a:r>
              <a:rPr kumimoji="1" lang="zh-CN" altLang="en-US" dirty="0"/>
              <a:t>，</a:t>
            </a:r>
            <a:r>
              <a:rPr lang="ja-JP" altLang="en-US" dirty="0"/>
              <a:t>著者２</a:t>
            </a:r>
            <a:r>
              <a:rPr kumimoji="1" lang="zh-TW" altLang="en-US" dirty="0"/>
              <a:t>（</a:t>
            </a:r>
            <a:r>
              <a:rPr kumimoji="1" lang="ja-JP" altLang="en-US" dirty="0"/>
              <a:t>所属２</a:t>
            </a:r>
            <a:r>
              <a:rPr kumimoji="1" lang="zh-TW" altLang="en-US" dirty="0"/>
              <a:t>）</a:t>
            </a:r>
            <a:r>
              <a:rPr kumimoji="1" lang="zh-CN" altLang="en-US" dirty="0"/>
              <a:t>，</a:t>
            </a:r>
            <a:r>
              <a:rPr kumimoji="1" lang="en-US" altLang="ja-JP" dirty="0"/>
              <a:t>…</a:t>
            </a:r>
            <a:r>
              <a:rPr kumimoji="1" lang="zh-CN" altLang="en-US" dirty="0"/>
              <a:t>，</a:t>
            </a:r>
            <a:r>
              <a:rPr lang="ja-JP" altLang="en-US" dirty="0"/>
              <a:t>著者ｎ</a:t>
            </a:r>
            <a:r>
              <a:rPr kumimoji="1" lang="zh-TW" altLang="en-US" dirty="0"/>
              <a:t>（</a:t>
            </a:r>
            <a:r>
              <a:rPr kumimoji="1" lang="ja-JP" altLang="en-US" dirty="0"/>
              <a:t>所属ｎ</a:t>
            </a:r>
            <a:r>
              <a:rPr kumimoji="1" lang="zh-TW" altLang="en-US" dirty="0"/>
              <a:t>）</a:t>
            </a:r>
            <a:endParaRPr kumimoji="1" lang="ja-JP" altLang="en-US" dirty="0"/>
          </a:p>
        </p:txBody>
      </p:sp>
      <p:sp>
        <p:nvSpPr>
          <p:cNvPr id="8" name="タイトル 1">
            <a:extLst>
              <a:ext uri="{FF2B5EF4-FFF2-40B4-BE49-F238E27FC236}">
                <a16:creationId xmlns:a16="http://schemas.microsoft.com/office/drawing/2014/main" id="{A4D62394-351B-BF98-C924-2EB5490D146A}"/>
              </a:ext>
            </a:extLst>
          </p:cNvPr>
          <p:cNvSpPr txBox="1">
            <a:spLocks/>
          </p:cNvSpPr>
          <p:nvPr/>
        </p:nvSpPr>
        <p:spPr>
          <a:xfrm>
            <a:off x="166976" y="34469"/>
            <a:ext cx="9662823" cy="456484"/>
          </a:xfrm>
          <a:prstGeom prst="rect">
            <a:avLst/>
          </a:prstGeom>
        </p:spPr>
        <p:txBody>
          <a:bodyPr anchor="ctr">
            <a:noAutofit/>
          </a:bodyPr>
          <a:lstStyle>
            <a:lvl1pPr algn="l" defTabSz="914400" rtl="0" eaLnBrk="1" latinLnBrk="0" hangingPunct="1">
              <a:lnSpc>
                <a:spcPct val="90000"/>
              </a:lnSpc>
              <a:spcBef>
                <a:spcPct val="0"/>
              </a:spcBef>
              <a:buNone/>
              <a:defRPr kumimoji="1" sz="4000" kern="1200">
                <a:solidFill>
                  <a:schemeClr val="tx1"/>
                </a:solidFill>
                <a:latin typeface="ＭＳ Ｐゴシック" panose="020B0600070205080204" pitchFamily="50" charset="-128"/>
                <a:ea typeface="ＭＳ Ｐゴシック" panose="020B0600070205080204" pitchFamily="50" charset="-128"/>
                <a:cs typeface="+mj-cs"/>
              </a:defRPr>
            </a:lvl1pPr>
          </a:lstStyle>
          <a:p>
            <a:r>
              <a:rPr lang="ja-JP" altLang="en-US" sz="2600" dirty="0"/>
              <a:t>フォーラム顔学</a:t>
            </a:r>
            <a:r>
              <a:rPr lang="en-US" altLang="ja-JP" sz="2600" dirty="0"/>
              <a:t>2025</a:t>
            </a:r>
            <a:r>
              <a:rPr lang="ja-JP" altLang="en-US" sz="2600" dirty="0"/>
              <a:t>　ポスター／デモ／作品展示ファストフォワード</a:t>
            </a:r>
            <a:r>
              <a:rPr lang="en-US" altLang="ja-JP" sz="2600" dirty="0"/>
              <a:t> </a:t>
            </a:r>
          </a:p>
        </p:txBody>
      </p:sp>
      <p:sp>
        <p:nvSpPr>
          <p:cNvPr id="4" name="テキスト ボックス 3">
            <a:extLst>
              <a:ext uri="{FF2B5EF4-FFF2-40B4-BE49-F238E27FC236}">
                <a16:creationId xmlns:a16="http://schemas.microsoft.com/office/drawing/2014/main" id="{98B64C09-1896-43FD-417A-10AF8176DBCA}"/>
              </a:ext>
            </a:extLst>
          </p:cNvPr>
          <p:cNvSpPr txBox="1"/>
          <p:nvPr/>
        </p:nvSpPr>
        <p:spPr>
          <a:xfrm>
            <a:off x="11042063" y="-15903"/>
            <a:ext cx="885179" cy="492443"/>
          </a:xfrm>
          <a:prstGeom prst="rect">
            <a:avLst/>
          </a:prstGeom>
          <a:noFill/>
        </p:spPr>
        <p:txBody>
          <a:bodyPr wrap="none" rtlCol="0">
            <a:spAutoFit/>
          </a:bodyPr>
          <a:lstStyle/>
          <a:p>
            <a:r>
              <a:rPr lang="en-US" altLang="ja-JP" sz="2600" dirty="0">
                <a:latin typeface="ＭＳ Ｐゴシック" panose="020B0600070205080204" pitchFamily="50" charset="-128"/>
                <a:ea typeface="ＭＳ Ｐゴシック" panose="020B0600070205080204" pitchFamily="50" charset="-128"/>
              </a:rPr>
              <a:t>X</a:t>
            </a:r>
            <a:r>
              <a:rPr kumimoji="1" lang="en-US" altLang="ja-JP" sz="2600" dirty="0">
                <a:latin typeface="ＭＳ Ｐゴシック" panose="020B0600070205080204" pitchFamily="50" charset="-128"/>
                <a:ea typeface="ＭＳ Ｐゴシック" panose="020B0600070205080204" pitchFamily="50" charset="-128"/>
              </a:rPr>
              <a:t>-##</a:t>
            </a:r>
            <a:endParaRPr kumimoji="1" lang="ja-JP" altLang="en-US" sz="2600" dirty="0">
              <a:latin typeface="ＭＳ Ｐゴシック" panose="020B0600070205080204" pitchFamily="50" charset="-128"/>
              <a:ea typeface="ＭＳ Ｐゴシック" panose="020B0600070205080204" pitchFamily="50" charset="-128"/>
            </a:endParaRPr>
          </a:p>
        </p:txBody>
      </p:sp>
      <p:pic>
        <p:nvPicPr>
          <p:cNvPr id="9" name="図 8">
            <a:extLst>
              <a:ext uri="{FF2B5EF4-FFF2-40B4-BE49-F238E27FC236}">
                <a16:creationId xmlns:a16="http://schemas.microsoft.com/office/drawing/2014/main" id="{366DC793-BF07-8624-C8B6-406D1C7ED648}"/>
              </a:ext>
            </a:extLst>
          </p:cNvPr>
          <p:cNvPicPr>
            <a:picLocks noChangeAspect="1"/>
          </p:cNvPicPr>
          <p:nvPr/>
        </p:nvPicPr>
        <p:blipFill>
          <a:blip r:embed="rId2"/>
          <a:stretch>
            <a:fillRect/>
          </a:stretch>
        </p:blipFill>
        <p:spPr>
          <a:xfrm>
            <a:off x="0" y="521406"/>
            <a:ext cx="12192000" cy="125898"/>
          </a:xfrm>
          <a:prstGeom prst="rect">
            <a:avLst/>
          </a:prstGeom>
          <a:solidFill>
            <a:schemeClr val="tx1"/>
          </a:solidFill>
          <a:ln w="19050">
            <a:noFill/>
          </a:ln>
        </p:spPr>
      </p:pic>
      <p:sp>
        <p:nvSpPr>
          <p:cNvPr id="6" name="テキスト ボックス 5">
            <a:extLst>
              <a:ext uri="{FF2B5EF4-FFF2-40B4-BE49-F238E27FC236}">
                <a16:creationId xmlns:a16="http://schemas.microsoft.com/office/drawing/2014/main" id="{47272305-B816-93F2-5B15-07D2E74D5619}"/>
              </a:ext>
            </a:extLst>
          </p:cNvPr>
          <p:cNvSpPr txBox="1"/>
          <p:nvPr/>
        </p:nvSpPr>
        <p:spPr>
          <a:xfrm>
            <a:off x="2603141" y="4362127"/>
            <a:ext cx="7342075" cy="369332"/>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ja-JP" altLang="en-US" dirty="0">
                <a:latin typeface="ＭＳ Ｐゴシック" panose="020B0600070205080204" pitchFamily="50" charset="-128"/>
                <a:ea typeface="ＭＳ Ｐゴシック" panose="020B0600070205080204" pitchFamily="50" charset="-128"/>
              </a:rPr>
              <a:t>注：</a:t>
            </a:r>
            <a:r>
              <a:rPr lang="en-US" altLang="ja-JP" dirty="0">
                <a:latin typeface="ＭＳ Ｐゴシック" panose="020B0600070205080204" pitchFamily="50" charset="-128"/>
                <a:ea typeface="ＭＳ Ｐゴシック" panose="020B0600070205080204" pitchFamily="50" charset="-128"/>
              </a:rPr>
              <a:t>10</a:t>
            </a:r>
            <a:r>
              <a:rPr lang="ja-JP" altLang="en-US" dirty="0">
                <a:latin typeface="ＭＳ Ｐゴシック" panose="020B0600070205080204" pitchFamily="50" charset="-128"/>
                <a:ea typeface="ＭＳ Ｐゴシック" panose="020B0600070205080204" pitchFamily="50" charset="-128"/>
              </a:rPr>
              <a:t>秒経過すると自動的に次のスライドに移行するように設定しています</a:t>
            </a:r>
            <a:endParaRPr kumimoji="1" lang="ja-JP" altLang="en-US"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995656217"/>
      </p:ext>
    </p:extLst>
  </p:cSld>
  <p:clrMapOvr>
    <a:masterClrMapping/>
  </p:clrMapOvr>
  <mc:AlternateContent xmlns:mc="http://schemas.openxmlformats.org/markup-compatibility/2006" xmlns:p14="http://schemas.microsoft.com/office/powerpoint/2010/main">
    <mc:Choice Requires="p14">
      <p:transition p14:dur="100" advClick="0" advTm="10000"/>
    </mc:Choice>
    <mc:Fallback xmlns="">
      <p:transition advClick="0" advTm="1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10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08F436-3618-AFB3-2179-402FC558C3D5}"/>
            </a:ext>
          </a:extLst>
        </p:cNvPr>
        <p:cNvGrpSpPr/>
        <p:nvPr/>
      </p:nvGrpSpPr>
      <p:grpSpPr>
        <a:xfrm>
          <a:off x="0" y="0"/>
          <a:ext cx="0" cy="0"/>
          <a:chOff x="0" y="0"/>
          <a:chExt cx="0" cy="0"/>
        </a:xfrm>
      </p:grpSpPr>
      <p:sp>
        <p:nvSpPr>
          <p:cNvPr id="8" name="タイトル 1">
            <a:extLst>
              <a:ext uri="{FF2B5EF4-FFF2-40B4-BE49-F238E27FC236}">
                <a16:creationId xmlns:a16="http://schemas.microsoft.com/office/drawing/2014/main" id="{3546F74E-ACDC-B2F2-79DA-47C3595CC39F}"/>
              </a:ext>
            </a:extLst>
          </p:cNvPr>
          <p:cNvSpPr txBox="1">
            <a:spLocks/>
          </p:cNvSpPr>
          <p:nvPr/>
        </p:nvSpPr>
        <p:spPr>
          <a:xfrm>
            <a:off x="166976" y="34469"/>
            <a:ext cx="9662823" cy="456484"/>
          </a:xfrm>
          <a:prstGeom prst="rect">
            <a:avLst/>
          </a:prstGeom>
        </p:spPr>
        <p:txBody>
          <a:bodyPr anchor="ctr">
            <a:noAutofit/>
          </a:bodyPr>
          <a:lstStyle>
            <a:lvl1pPr algn="l" defTabSz="914400" rtl="0" eaLnBrk="1" latinLnBrk="0" hangingPunct="1">
              <a:lnSpc>
                <a:spcPct val="90000"/>
              </a:lnSpc>
              <a:spcBef>
                <a:spcPct val="0"/>
              </a:spcBef>
              <a:buNone/>
              <a:defRPr kumimoji="1" sz="4000" kern="1200">
                <a:solidFill>
                  <a:schemeClr val="tx1"/>
                </a:solidFill>
                <a:latin typeface="ＭＳ Ｐゴシック" panose="020B0600070205080204" pitchFamily="50" charset="-128"/>
                <a:ea typeface="ＭＳ Ｐゴシック" panose="020B0600070205080204" pitchFamily="50" charset="-128"/>
                <a:cs typeface="+mj-cs"/>
              </a:defRPr>
            </a:lvl1pPr>
          </a:lstStyle>
          <a:p>
            <a:r>
              <a:rPr lang="ja-JP" altLang="en-US" sz="2600" dirty="0"/>
              <a:t>フォーラム顔学</a:t>
            </a:r>
            <a:r>
              <a:rPr lang="en-US" altLang="ja-JP" sz="2600" dirty="0"/>
              <a:t>2025</a:t>
            </a:r>
            <a:r>
              <a:rPr lang="ja-JP" altLang="en-US" sz="2600" dirty="0"/>
              <a:t>　ポスター／デモ／作品展示ファストフォワード</a:t>
            </a:r>
            <a:r>
              <a:rPr lang="en-US" altLang="ja-JP" sz="2600" dirty="0"/>
              <a:t> </a:t>
            </a:r>
          </a:p>
        </p:txBody>
      </p:sp>
      <p:sp>
        <p:nvSpPr>
          <p:cNvPr id="9" name="テキスト ボックス 8">
            <a:extLst>
              <a:ext uri="{FF2B5EF4-FFF2-40B4-BE49-F238E27FC236}">
                <a16:creationId xmlns:a16="http://schemas.microsoft.com/office/drawing/2014/main" id="{F0008F5B-B5B6-37F1-FDE8-5DCD3004096F}"/>
              </a:ext>
            </a:extLst>
          </p:cNvPr>
          <p:cNvSpPr txBox="1"/>
          <p:nvPr/>
        </p:nvSpPr>
        <p:spPr>
          <a:xfrm>
            <a:off x="11042063" y="-15903"/>
            <a:ext cx="885179" cy="492443"/>
          </a:xfrm>
          <a:prstGeom prst="rect">
            <a:avLst/>
          </a:prstGeom>
          <a:noFill/>
        </p:spPr>
        <p:txBody>
          <a:bodyPr wrap="none" rtlCol="0">
            <a:spAutoFit/>
          </a:bodyPr>
          <a:lstStyle/>
          <a:p>
            <a:r>
              <a:rPr lang="en-US" altLang="ja-JP" sz="2600" dirty="0">
                <a:latin typeface="ＭＳ Ｐゴシック" panose="020B0600070205080204" pitchFamily="50" charset="-128"/>
                <a:ea typeface="ＭＳ Ｐゴシック" panose="020B0600070205080204" pitchFamily="50" charset="-128"/>
              </a:rPr>
              <a:t>X-##</a:t>
            </a:r>
            <a:endParaRPr lang="ja-JP" altLang="en-US" sz="2600" dirty="0">
              <a:latin typeface="ＭＳ Ｐゴシック" panose="020B0600070205080204" pitchFamily="50" charset="-128"/>
              <a:ea typeface="ＭＳ Ｐゴシック" panose="020B0600070205080204" pitchFamily="50" charset="-128"/>
            </a:endParaRPr>
          </a:p>
        </p:txBody>
      </p:sp>
      <p:pic>
        <p:nvPicPr>
          <p:cNvPr id="12" name="図 11">
            <a:extLst>
              <a:ext uri="{FF2B5EF4-FFF2-40B4-BE49-F238E27FC236}">
                <a16:creationId xmlns:a16="http://schemas.microsoft.com/office/drawing/2014/main" id="{A5E0E99E-ADB4-3052-D5D3-0ACEAF62FAB1}"/>
              </a:ext>
            </a:extLst>
          </p:cNvPr>
          <p:cNvPicPr>
            <a:picLocks noChangeAspect="1"/>
          </p:cNvPicPr>
          <p:nvPr/>
        </p:nvPicPr>
        <p:blipFill>
          <a:blip r:embed="rId2"/>
          <a:stretch>
            <a:fillRect/>
          </a:stretch>
        </p:blipFill>
        <p:spPr>
          <a:xfrm>
            <a:off x="0" y="521406"/>
            <a:ext cx="12192000" cy="125898"/>
          </a:xfrm>
          <a:prstGeom prst="rect">
            <a:avLst/>
          </a:prstGeom>
          <a:solidFill>
            <a:schemeClr val="tx1"/>
          </a:solidFill>
          <a:ln w="19050">
            <a:noFill/>
          </a:ln>
        </p:spPr>
      </p:pic>
      <p:sp>
        <p:nvSpPr>
          <p:cNvPr id="2" name="テキスト ボックス 1">
            <a:extLst>
              <a:ext uri="{FF2B5EF4-FFF2-40B4-BE49-F238E27FC236}">
                <a16:creationId xmlns:a16="http://schemas.microsoft.com/office/drawing/2014/main" id="{6131B998-6640-AFAA-A85A-7DB63769F575}"/>
              </a:ext>
            </a:extLst>
          </p:cNvPr>
          <p:cNvSpPr txBox="1"/>
          <p:nvPr/>
        </p:nvSpPr>
        <p:spPr>
          <a:xfrm>
            <a:off x="3062156" y="3244334"/>
            <a:ext cx="6067687" cy="369332"/>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ja-JP" altLang="en-US" dirty="0">
                <a:latin typeface="ＭＳ Ｐゴシック" panose="020B0600070205080204" pitchFamily="50" charset="-128"/>
                <a:ea typeface="ＭＳ Ｐゴシック" panose="020B0600070205080204" pitchFamily="50" charset="-128"/>
              </a:rPr>
              <a:t>注：</a:t>
            </a:r>
            <a:r>
              <a:rPr lang="en-US" altLang="ja-JP" dirty="0">
                <a:latin typeface="ＭＳ Ｐゴシック" panose="020B0600070205080204" pitchFamily="50" charset="-128"/>
                <a:ea typeface="ＭＳ Ｐゴシック" panose="020B0600070205080204" pitchFamily="50" charset="-128"/>
              </a:rPr>
              <a:t>45</a:t>
            </a:r>
            <a:r>
              <a:rPr lang="ja-JP" altLang="en-US" dirty="0">
                <a:latin typeface="ＭＳ Ｐゴシック" panose="020B0600070205080204" pitchFamily="50" charset="-128"/>
                <a:ea typeface="ＭＳ Ｐゴシック" panose="020B0600070205080204" pitchFamily="50" charset="-128"/>
              </a:rPr>
              <a:t>秒経過すると自動的に終了するように設定しています。</a:t>
            </a:r>
            <a:endParaRPr kumimoji="1" lang="ja-JP" altLang="en-US"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20502696"/>
      </p:ext>
    </p:extLst>
  </p:cSld>
  <p:clrMapOvr>
    <a:masterClrMapping/>
  </p:clrMapOvr>
  <mc:AlternateContent xmlns:mc="http://schemas.openxmlformats.org/markup-compatibility/2006" xmlns:p14="http://schemas.microsoft.com/office/powerpoint/2010/main">
    <mc:Choice Requires="p14">
      <p:transition p14:dur="450" advClick="0" advTm="45000"/>
    </mc:Choice>
    <mc:Fallback xmlns="">
      <p:transition advClick="0" advTm="4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45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68</TotalTime>
  <Words>89</Words>
  <Application>Microsoft Office PowerPoint</Application>
  <PresentationFormat>ワイド画面</PresentationFormat>
  <Paragraphs>8</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ＭＳ ゴシック</vt:lpstr>
      <vt:lpstr>游ゴシック</vt:lpstr>
      <vt:lpstr>Arial</vt:lpstr>
      <vt:lpstr>Office テーマ</vt:lpstr>
      <vt:lpstr>X-## [タイトル]</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前島 謙宣</dc:creator>
  <cp:lastModifiedBy>前島 謙宣</cp:lastModifiedBy>
  <cp:revision>13</cp:revision>
  <dcterms:created xsi:type="dcterms:W3CDTF">2025-08-24T05:19:59Z</dcterms:created>
  <dcterms:modified xsi:type="dcterms:W3CDTF">2025-08-24T06:37:39Z</dcterms:modified>
</cp:coreProperties>
</file>