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96"/>
    <p:restoredTop sz="94647"/>
  </p:normalViewPr>
  <p:slideViewPr>
    <p:cSldViewPr snapToGrid="0" snapToObjects="1">
      <p:cViewPr varScale="1">
        <p:scale>
          <a:sx n="102" d="100"/>
          <a:sy n="102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051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2F7CD1B-FEEB-1C46-8912-6DFD82763327}"/>
              </a:ext>
            </a:extLst>
          </p:cNvPr>
          <p:cNvSpPr/>
          <p:nvPr userDrawn="1"/>
        </p:nvSpPr>
        <p:spPr>
          <a:xfrm>
            <a:off x="0" y="0"/>
            <a:ext cx="12192000" cy="1669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19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3234FF8-8E8A-8B49-A7BA-702B17CCCB94}"/>
              </a:ext>
            </a:extLst>
          </p:cNvPr>
          <p:cNvSpPr/>
          <p:nvPr userDrawn="1"/>
        </p:nvSpPr>
        <p:spPr>
          <a:xfrm>
            <a:off x="0" y="0"/>
            <a:ext cx="2496196" cy="1318260"/>
          </a:xfrm>
          <a:prstGeom prst="rect">
            <a:avLst/>
          </a:prstGeom>
          <a:solidFill>
            <a:srgbClr val="FCB8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273E051-4978-9146-9176-BF1373A58BD4}"/>
              </a:ext>
            </a:extLst>
          </p:cNvPr>
          <p:cNvSpPr/>
          <p:nvPr userDrawn="1"/>
        </p:nvSpPr>
        <p:spPr>
          <a:xfrm>
            <a:off x="0" y="1561168"/>
            <a:ext cx="12192000" cy="76244"/>
          </a:xfrm>
          <a:prstGeom prst="rect">
            <a:avLst/>
          </a:prstGeom>
          <a:solidFill>
            <a:srgbClr val="FCB8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733A7E7-A902-BC42-BD80-9390A858CCF1}"/>
              </a:ext>
            </a:extLst>
          </p:cNvPr>
          <p:cNvSpPr txBox="1"/>
          <p:nvPr userDrawn="1"/>
        </p:nvSpPr>
        <p:spPr>
          <a:xfrm>
            <a:off x="0" y="46643"/>
            <a:ext cx="2496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Yu Gothic" panose="020B0400000000000000" pitchFamily="34" charset="-128"/>
                <a:ea typeface="Yu Gothic" panose="020B0400000000000000" pitchFamily="34" charset="-128"/>
              </a:rPr>
              <a:t>第</a:t>
            </a:r>
            <a:r>
              <a:rPr kumimoji="1" lang="en-US" altLang="ja-JP" dirty="0">
                <a:latin typeface="Yu Gothic" panose="020B0400000000000000" pitchFamily="34" charset="-128"/>
                <a:ea typeface="Yu Gothic" panose="020B0400000000000000" pitchFamily="34" charset="-128"/>
              </a:rPr>
              <a:t>26</a:t>
            </a:r>
            <a:r>
              <a:rPr kumimoji="1" lang="ja-JP" altLang="en-US" dirty="0">
                <a:latin typeface="Yu Gothic" panose="020B0400000000000000" pitchFamily="34" charset="-128"/>
                <a:ea typeface="Yu Gothic" panose="020B0400000000000000" pitchFamily="34" charset="-128"/>
              </a:rPr>
              <a:t>回日本顔学会大会</a:t>
            </a:r>
            <a:endParaRPr kumimoji="1" lang="en-US" altLang="ja-JP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lang="en-US" altLang="ja-JP" dirty="0">
                <a:latin typeface="Yu Gothic" panose="020B0400000000000000" pitchFamily="34" charset="-128"/>
                <a:ea typeface="Yu Gothic" panose="020B0400000000000000" pitchFamily="34" charset="-128"/>
              </a:rPr>
              <a:t>(</a:t>
            </a:r>
            <a:r>
              <a:rPr lang="ja-JP" altLang="en-US" dirty="0">
                <a:latin typeface="Yu Gothic" panose="020B0400000000000000" pitchFamily="34" charset="-128"/>
                <a:ea typeface="Yu Gothic" panose="020B0400000000000000" pitchFamily="34" charset="-128"/>
              </a:rPr>
              <a:t>フォーラム顔学</a:t>
            </a:r>
            <a:r>
              <a:rPr lang="en-US" altLang="ja-JP" dirty="0">
                <a:latin typeface="Yu Gothic" panose="020B0400000000000000" pitchFamily="34" charset="-128"/>
                <a:ea typeface="Yu Gothic" panose="020B0400000000000000" pitchFamily="34" charset="-128"/>
              </a:rPr>
              <a:t>2021)</a:t>
            </a:r>
            <a:endParaRPr kumimoji="1" lang="ja-JP" altLang="en-US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0902A041-7E09-9B45-803F-886A9C2FED4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3692" y="723142"/>
            <a:ext cx="600487" cy="505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03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2B1456E-C041-834E-919E-C1F42068789C}"/>
              </a:ext>
            </a:extLst>
          </p:cNvPr>
          <p:cNvSpPr txBox="1"/>
          <p:nvPr/>
        </p:nvSpPr>
        <p:spPr>
          <a:xfrm>
            <a:off x="2709531" y="142027"/>
            <a:ext cx="9167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>
                <a:latin typeface="Yu Gothic" panose="020B0400000000000000" pitchFamily="34" charset="-128"/>
                <a:ea typeface="Yu Gothic" panose="020B0400000000000000" pitchFamily="34" charset="-128"/>
              </a:rPr>
              <a:t>タイトルを記入</a:t>
            </a:r>
            <a:r>
              <a:rPr kumimoji="1" lang="en-US" altLang="ja-JP" sz="3200" dirty="0">
                <a:latin typeface="Yu Gothic" panose="020B0400000000000000" pitchFamily="34" charset="-128"/>
                <a:ea typeface="Yu Gothic" panose="020B0400000000000000" pitchFamily="34" charset="-128"/>
              </a:rPr>
              <a:t>(</a:t>
            </a:r>
            <a:r>
              <a:rPr lang="en-US" altLang="ja-JP" sz="3200" dirty="0">
                <a:latin typeface="Yu Gothic" panose="020B0400000000000000" pitchFamily="34" charset="-128"/>
                <a:ea typeface="Yu Gothic" panose="020B0400000000000000" pitchFamily="34" charset="-128"/>
              </a:rPr>
              <a:t>32</a:t>
            </a:r>
            <a:r>
              <a:rPr kumimoji="1" lang="en-US" altLang="ja-JP" sz="3200" dirty="0">
                <a:latin typeface="Yu Gothic" panose="020B0400000000000000" pitchFamily="34" charset="-128"/>
                <a:ea typeface="Yu Gothic" panose="020B0400000000000000" pitchFamily="34" charset="-128"/>
              </a:rPr>
              <a:t>pt</a:t>
            </a:r>
            <a:r>
              <a:rPr kumimoji="1" lang="ja-JP" altLang="en-US" sz="3200">
                <a:latin typeface="Yu Gothic" panose="020B0400000000000000" pitchFamily="34" charset="-128"/>
                <a:ea typeface="Yu Gothic" panose="020B0400000000000000" pitchFamily="34" charset="-128"/>
              </a:rPr>
              <a:t>以上を推奨</a:t>
            </a:r>
            <a:r>
              <a:rPr kumimoji="1" lang="en-US" altLang="ja-JP" sz="3200" dirty="0">
                <a:latin typeface="Yu Gothic" panose="020B0400000000000000" pitchFamily="34" charset="-128"/>
                <a:ea typeface="Yu Gothic" panose="020B0400000000000000" pitchFamily="34" charset="-128"/>
              </a:rPr>
              <a:t>)</a:t>
            </a:r>
            <a:endParaRPr kumimoji="1" lang="ja-JP" altLang="en-US" sz="320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AACDF86-CB81-D349-B675-AC88131996E1}"/>
              </a:ext>
            </a:extLst>
          </p:cNvPr>
          <p:cNvSpPr txBox="1"/>
          <p:nvPr/>
        </p:nvSpPr>
        <p:spPr>
          <a:xfrm>
            <a:off x="2796540" y="714464"/>
            <a:ext cx="8941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Yu Gothic" panose="020B0400000000000000" pitchFamily="34" charset="-128"/>
                <a:ea typeface="Yu Gothic" panose="020B0400000000000000" pitchFamily="34" charset="-128"/>
              </a:rPr>
              <a:t>著者と所属</a:t>
            </a:r>
            <a:r>
              <a:rPr kumimoji="1" lang="en-US" altLang="ja-JP" sz="2400" dirty="0">
                <a:latin typeface="Yu Gothic" panose="020B0400000000000000" pitchFamily="34" charset="-128"/>
                <a:ea typeface="Yu Gothic" panose="020B0400000000000000" pitchFamily="34" charset="-128"/>
              </a:rPr>
              <a:t>(24pt</a:t>
            </a:r>
            <a:r>
              <a:rPr kumimoji="1" lang="ja-JP" altLang="en-US" sz="2400" dirty="0">
                <a:latin typeface="Yu Gothic" panose="020B0400000000000000" pitchFamily="34" charset="-128"/>
                <a:ea typeface="Yu Gothic" panose="020B0400000000000000" pitchFamily="34" charset="-128"/>
              </a:rPr>
              <a:t>以上を推奨</a:t>
            </a:r>
            <a:r>
              <a:rPr kumimoji="1" lang="en-US" altLang="ja-JP" sz="2400" dirty="0">
                <a:latin typeface="Yu Gothic" panose="020B0400000000000000" pitchFamily="34" charset="-128"/>
                <a:ea typeface="Yu Gothic" panose="020B0400000000000000" pitchFamily="34" charset="-128"/>
              </a:rPr>
              <a:t>)</a:t>
            </a:r>
            <a:endParaRPr kumimoji="1" lang="ja-JP" altLang="en-US" sz="2400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3233997-E7F4-CF4C-8867-DFF3E3876025}"/>
              </a:ext>
            </a:extLst>
          </p:cNvPr>
          <p:cNvSpPr txBox="1"/>
          <p:nvPr/>
        </p:nvSpPr>
        <p:spPr>
          <a:xfrm>
            <a:off x="754380" y="668491"/>
            <a:ext cx="1632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b="1" i="0" dirty="0">
                <a:latin typeface="Yu Gothic" panose="020B0400000000000000" pitchFamily="34" charset="-128"/>
                <a:ea typeface="Yu Gothic" panose="020B0400000000000000" pitchFamily="34" charset="-128"/>
              </a:rPr>
              <a:t>PN-X</a:t>
            </a:r>
            <a:endParaRPr kumimoji="1" lang="ja-JP" altLang="en-US" sz="3600" b="1" i="0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2DC888C3-8779-4F82-B859-6C8EDD39A7F2}"/>
              </a:ext>
            </a:extLst>
          </p:cNvPr>
          <p:cNvSpPr/>
          <p:nvPr/>
        </p:nvSpPr>
        <p:spPr>
          <a:xfrm>
            <a:off x="2158738" y="2373197"/>
            <a:ext cx="2036190" cy="1093509"/>
          </a:xfrm>
          <a:prstGeom prst="wedgeRoundRectCallout">
            <a:avLst>
              <a:gd name="adj1" fmla="val -56317"/>
              <a:gd name="adj2" fmla="val -1530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ポスター番号をお書きください</a:t>
            </a:r>
          </a:p>
        </p:txBody>
      </p:sp>
    </p:spTree>
    <p:extLst>
      <p:ext uri="{BB962C8B-B14F-4D97-AF65-F5344CB8AC3E}">
        <p14:creationId xmlns:p14="http://schemas.microsoft.com/office/powerpoint/2010/main" val="1747976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24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</vt:lpstr>
      <vt:lpstr>Yu Gothic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tfuji</dc:creator>
  <cp:lastModifiedBy>松下　戦具</cp:lastModifiedBy>
  <cp:revision>3</cp:revision>
  <dcterms:created xsi:type="dcterms:W3CDTF">2020-08-27T17:41:57Z</dcterms:created>
  <dcterms:modified xsi:type="dcterms:W3CDTF">2021-07-19T11:54:07Z</dcterms:modified>
</cp:coreProperties>
</file>